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3B414-4544-10B3-DEC8-7EFB3481F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6FB193-C0B6-D112-E0F7-5BC9194C9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A704E3-2E60-A916-C7C4-42911886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9A7E02-4A60-7BA9-3303-FCDCB35C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5BBF7B-6013-D593-EBC0-960B9E48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489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2BBED-76CE-F129-71E4-F9AA8E4C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CE1F60-0CE8-B844-98D0-533FF6026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935860-592A-E407-B47B-B5A0B344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923CE7-7A33-4B4B-4061-A9647BC7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E2959D-34A8-87A4-5072-89BF50C1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866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CA4411-8787-910B-A26F-8811D2364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EB7600-60C3-7E2C-84C4-C3BC839B4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529D15-D8D5-463D-48C7-573CE47B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92A27F-9824-2FE4-C084-51CB534F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40A0C8-D22C-10EB-548A-ED7731A4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94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C9C4E-4C69-AAA9-03BE-AD1AE3D3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33EB63-3921-FE5B-4EC3-74C23A9AC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B49D0A-619B-3488-40E1-E0A748897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574986-47A2-F874-A40C-9A7E598F7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13C68F-4FD1-0CDE-60B3-30667CF1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38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6AA68-B5D9-F218-3DCD-DD46927E7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EFB145-8510-90C4-013A-415D1D732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C75C82-A3BC-DAF2-BC2E-BBF89073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C7B67F-CF19-0845-DCA3-389370F1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BB34A0-2C01-CE84-ED7E-BF529232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89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1A3FD-14E3-E06D-2F53-D008AC88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02143E-3203-85A1-C781-D007932DC7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B09963-5378-65DA-725B-9C16E1BA8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EAAEE2-0BB8-4E79-91C4-8906593F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2E71C4-8378-43F7-D76C-4945FEEC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5A2A11-8D00-F51B-1BF4-952E418E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500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AB847-40C0-3D13-8020-2D3FA5F4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F51BA5-AC2B-41B7-745F-FF675EA4A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FBB230-446E-9ADF-F576-02D3F3C8F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30710A-DE72-03E3-6533-3E1FD8C86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533F67D-B047-ADD5-B354-05016135E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A992F68-C473-0289-362E-8770E4F22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46431AB-5D59-E8DE-BE1A-B2852042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0FB7571-FF89-0CE4-5B31-4DCC8D80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75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A2160-16DF-F940-5940-EB811DB2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476DEC2-909E-5854-7BE3-CF19317E5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B9E001C-FA02-4C32-949B-759A6BF0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9A6637-FE3A-CF5D-2217-CFB16E4FA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608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6F265B-8B8F-E790-CA1E-8BE277FE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E5FE04-9D5F-C551-B714-31743F85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F99A1A-AD70-0ECD-92C1-404538AA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9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86E48-6127-1DC9-57A0-A91F6B0DF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CB1A0A-5AC7-517D-B5F1-B56975338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51DD1C-DC2E-5589-AB56-65ED29F4D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5E4936-C988-9A86-8F91-544B48FD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B21673-E377-B825-AA0E-69D46108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3C7C14-F377-B3A2-C83C-42295966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53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2161B-F707-38FD-2B3F-515EBB69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F39900C-AD1D-2369-3776-CBFEA14B1A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9174A7-79E1-D084-8966-6DB0341EC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7B2C39-A532-9850-5BD7-911F6D4A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5ADA37-7C8A-63FE-2072-784706CA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AE0574-1C26-8866-4F59-DC57BC9A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46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61445FB-6FE3-5116-BB23-496CBED7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4F9CA-E83B-0573-B6FB-036DBD106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4EB955-C90B-7FD7-B014-650A15D92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6928F-A64A-4DDD-B8FB-C1F1C79B62A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9370F7-2CC0-7D04-5A6E-129A1F3F6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6EAADD-0721-1424-D4F8-FBBEDBA48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8E7D3-5487-48CC-BC10-A3D6DB5A29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16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29C60F5E-4FA9-49EB-D517-EBC2CD7E7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0"/>
            <a:ext cx="1096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7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56"/>
    </mc:Choice>
    <mc:Fallback>
      <p:transition spd="slow" advTm="66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França</dc:creator>
  <cp:lastModifiedBy>Daniel França</cp:lastModifiedBy>
  <cp:revision>1</cp:revision>
  <dcterms:created xsi:type="dcterms:W3CDTF">2022-11-17T18:13:29Z</dcterms:created>
  <dcterms:modified xsi:type="dcterms:W3CDTF">2022-11-17T18:34:12Z</dcterms:modified>
</cp:coreProperties>
</file>